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sldIdLst>
    <p:sldId id="256" r:id="rId5"/>
    <p:sldId id="257" r:id="rId6"/>
    <p:sldId id="261" r:id="rId7"/>
    <p:sldId id="259" r:id="rId8"/>
    <p:sldId id="260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00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6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9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6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45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91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4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1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75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51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46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20BDCA2-C939-4D5B-8684-0EA0DEAB9D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38" r="11183" b="-2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Distance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Olivia Shore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Take frequent breaks and reflect on why they're feeling unmotivated or depressed (if applicable). Use a journal or meditation to clear these feelings rather than ignore them.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78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Hannah Swartz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Make a calendar of when assignments are due to stay on top of the workload and ensure you don't fall behind.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42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Nadia Hayes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Wake up early and make a list on tasks to accomplish throughout the day and stay active to stay motivated.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65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Adrian </a:t>
            </a:r>
            <a:r>
              <a:rPr lang="en-US" dirty="0" err="1">
                <a:solidFill>
                  <a:srgbClr val="FFFFFF"/>
                </a:solidFill>
              </a:rPr>
              <a:t>Zambaux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62500" lnSpcReduction="20000"/>
          </a:bodyPr>
          <a:lstStyle/>
          <a:p>
            <a:r>
              <a:rPr lang="en" dirty="0">
                <a:ea typeface="+mn-lt"/>
                <a:cs typeface="+mn-lt"/>
              </a:rPr>
              <a:t>Set a time that is good for you to concentrate and do </a:t>
            </a:r>
            <a:r>
              <a:rPr lang="en-US" dirty="0">
                <a:ea typeface="+mn-lt"/>
                <a:cs typeface="+mn-lt"/>
              </a:rPr>
              <a:t>home work</a:t>
            </a:r>
            <a:endParaRPr lang="en" dirty="0" err="1">
              <a:ea typeface="+mn-lt"/>
              <a:cs typeface="+mn-lt"/>
            </a:endParaRPr>
          </a:p>
          <a:p>
            <a:r>
              <a:rPr lang="en" dirty="0">
                <a:ea typeface="+mn-lt"/>
                <a:cs typeface="+mn-lt"/>
              </a:rPr>
              <a:t>Do a certain amount of h</a:t>
            </a:r>
            <a:r>
              <a:rPr lang="en-US" dirty="0" err="1">
                <a:ea typeface="+mn-lt"/>
                <a:cs typeface="+mn-lt"/>
              </a:rPr>
              <a:t>ome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" dirty="0">
                <a:ea typeface="+mn-lt"/>
                <a:cs typeface="+mn-lt"/>
              </a:rPr>
              <a:t>w</a:t>
            </a:r>
            <a:r>
              <a:rPr lang="en-US" dirty="0" err="1">
                <a:ea typeface="+mn-lt"/>
                <a:cs typeface="+mn-lt"/>
              </a:rPr>
              <a:t>ork</a:t>
            </a:r>
            <a:r>
              <a:rPr lang="en" dirty="0">
                <a:ea typeface="+mn-lt"/>
                <a:cs typeface="+mn-lt"/>
              </a:rPr>
              <a:t> a day so that you don’t have to cram everything in one day</a:t>
            </a:r>
          </a:p>
          <a:p>
            <a:r>
              <a:rPr lang="en" dirty="0">
                <a:ea typeface="+mn-lt"/>
                <a:cs typeface="+mn-lt"/>
              </a:rPr>
              <a:t>Avoid having distractions as the work will only take longer to do</a:t>
            </a:r>
          </a:p>
          <a:p>
            <a:r>
              <a:rPr lang="en" dirty="0">
                <a:ea typeface="+mn-lt"/>
                <a:cs typeface="+mn-lt"/>
              </a:rPr>
              <a:t>Don’t be afraid to email your teacher if you have a question</a:t>
            </a:r>
          </a:p>
          <a:p>
            <a:r>
              <a:rPr lang="en" dirty="0">
                <a:ea typeface="+mn-lt"/>
                <a:cs typeface="+mn-lt"/>
              </a:rPr>
              <a:t>Call a friend and try to do the work together and get it done quicker</a:t>
            </a:r>
          </a:p>
          <a:p>
            <a:r>
              <a:rPr lang="en" dirty="0">
                <a:ea typeface="+mn-lt"/>
                <a:cs typeface="+mn-lt"/>
              </a:rPr>
              <a:t>Listen to music if it helps you to concentrate</a:t>
            </a:r>
          </a:p>
          <a:p>
            <a:r>
              <a:rPr lang="en" dirty="0">
                <a:ea typeface="+mn-lt"/>
                <a:cs typeface="+mn-lt"/>
              </a:rPr>
              <a:t>Try to give yourself enough time in advance if you have a long assignment</a:t>
            </a:r>
          </a:p>
          <a:p>
            <a:r>
              <a:rPr lang="en" dirty="0">
                <a:ea typeface="+mn-lt"/>
                <a:cs typeface="+mn-lt"/>
              </a:rPr>
              <a:t>Take breaks in between assignments to not get over bored</a:t>
            </a:r>
          </a:p>
          <a:p>
            <a:r>
              <a:rPr lang="en" dirty="0">
                <a:ea typeface="+mn-lt"/>
                <a:cs typeface="+mn-lt"/>
              </a:rPr>
              <a:t>Ask your teacher for more time if you need it on an assignment due to circumstances</a:t>
            </a:r>
          </a:p>
          <a:p>
            <a:r>
              <a:rPr lang="en" dirty="0">
                <a:ea typeface="+mn-lt"/>
                <a:cs typeface="+mn-lt"/>
              </a:rPr>
              <a:t>Stay motivated and don’t give up</a:t>
            </a:r>
          </a:p>
          <a:p>
            <a:endParaRPr lang="en" dirty="0">
              <a:ea typeface="+mn-lt"/>
              <a:cs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87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Juanita Uribe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Organization is key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350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Katie Terres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Make a weekly plan, use timers to stop overloading on work, and stay in contact with your teachers.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09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Lindsay Mckenna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Dedicate a consistent time each day to school work</a:t>
            </a:r>
          </a:p>
          <a:p>
            <a:r>
              <a:rPr lang="en" dirty="0">
                <a:ea typeface="+mn-lt"/>
                <a:cs typeface="+mn-lt"/>
              </a:rPr>
              <a:t>Create your own schedule</a:t>
            </a:r>
          </a:p>
          <a:p>
            <a:r>
              <a:rPr lang="en" dirty="0">
                <a:ea typeface="+mn-lt"/>
                <a:cs typeface="+mn-lt"/>
              </a:rPr>
              <a:t>If you choose, create a calendar or planner to keep track of your work</a:t>
            </a:r>
          </a:p>
          <a:p>
            <a:endParaRPr lang="en" dirty="0">
              <a:ea typeface="+mn-lt"/>
              <a:cs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74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Dr. </a:t>
            </a:r>
            <a:r>
              <a:rPr lang="en-US" dirty="0" err="1">
                <a:solidFill>
                  <a:srgbClr val="FFFFFF"/>
                </a:solidFill>
              </a:rPr>
              <a:t>Crihfield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Turn email off for a few hours everyday.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0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Meredith Mason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Portion out specific amounts of time for each class every weekday. For example do 30 minutes of mathematics and 30 minutes of science, so on and so forth.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7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Taylor Tyle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Make a plan for your week every Monday. Look through all your emails from your teachers and space it out to get everything done throughout the week.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92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Vincent Quimby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Use a calendar. They have helped me keep track of any assignment, class, or event (such as zoom meeting) that </a:t>
            </a:r>
            <a:r>
              <a:rPr lang="en" dirty="0" err="1">
                <a:ea typeface="+mn-lt"/>
                <a:cs typeface="+mn-lt"/>
              </a:rPr>
              <a:t>i</a:t>
            </a:r>
            <a:r>
              <a:rPr lang="en" dirty="0">
                <a:ea typeface="+mn-lt"/>
                <a:cs typeface="+mn-lt"/>
              </a:rPr>
              <a:t> needed to complete/go to.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75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Ruben Vera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Have a routine so that you have some stability.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49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Anthony </a:t>
            </a:r>
            <a:r>
              <a:rPr lang="en-US" dirty="0" err="1">
                <a:solidFill>
                  <a:srgbClr val="FFFFFF"/>
                </a:solidFill>
              </a:rPr>
              <a:t>Habas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Set up a list of assignments due so you don't forget to do them and once you start don't stop until they are done.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Ary Wolfe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Find a good place to work. I have found that working in a different place th</a:t>
            </a:r>
            <a:r>
              <a:rPr lang="en-US" dirty="0">
                <a:ea typeface="+mn-lt"/>
                <a:cs typeface="+mn-lt"/>
              </a:rPr>
              <a:t>a</a:t>
            </a:r>
            <a:r>
              <a:rPr lang="en" dirty="0">
                <a:ea typeface="+mn-lt"/>
                <a:cs typeface="+mn-lt"/>
              </a:rPr>
              <a:t>n where you sleep made me more productive and got more tasks done than when </a:t>
            </a:r>
            <a:r>
              <a:rPr lang="en-US" dirty="0">
                <a:ea typeface="+mn-lt"/>
                <a:cs typeface="+mn-lt"/>
              </a:rPr>
              <a:t>I</a:t>
            </a:r>
            <a:r>
              <a:rPr lang="en" dirty="0">
                <a:ea typeface="+mn-lt"/>
                <a:cs typeface="+mn-lt"/>
              </a:rPr>
              <a:t> used by bed to do work.</a:t>
            </a:r>
          </a:p>
          <a:p>
            <a:r>
              <a:rPr lang="en" dirty="0">
                <a:ea typeface="+mn-lt"/>
                <a:cs typeface="+mn-lt"/>
              </a:rPr>
              <a:t>Have a small task that doesn't involve your phone in the morning to start off on a mindful and productive note.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51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2B879-3A24-472F-9B52-F48C3C2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Harley Haas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7D05-6148-4B74-9919-1558516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Focus on time management. For example I use a planner t mark all the zoom calls I have and all due dates. This keeps them all clearly laid out so I know what I have to do for the week. 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71141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RightStep">
      <a:dk1>
        <a:srgbClr val="000000"/>
      </a:dk1>
      <a:lt1>
        <a:srgbClr val="FFFFFF"/>
      </a:lt1>
      <a:dk2>
        <a:srgbClr val="242C41"/>
      </a:dk2>
      <a:lt2>
        <a:srgbClr val="E8E4E2"/>
      </a:lt2>
      <a:accent1>
        <a:srgbClr val="7FA8BA"/>
      </a:accent1>
      <a:accent2>
        <a:srgbClr val="7F8FBA"/>
      </a:accent2>
      <a:accent3>
        <a:srgbClr val="9D96C6"/>
      </a:accent3>
      <a:accent4>
        <a:srgbClr val="A07FBA"/>
      </a:accent4>
      <a:accent5>
        <a:srgbClr val="C392C4"/>
      </a:accent5>
      <a:accent6>
        <a:srgbClr val="BA7FA3"/>
      </a:accent6>
      <a:hlink>
        <a:srgbClr val="A9765F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55535D460FE458CD10228CB604376" ma:contentTypeVersion="30" ma:contentTypeDescription="Create a new document." ma:contentTypeScope="" ma:versionID="62d32b235793819e8dad328308677b19">
  <xsd:schema xmlns:xsd="http://www.w3.org/2001/XMLSchema" xmlns:xs="http://www.w3.org/2001/XMLSchema" xmlns:p="http://schemas.microsoft.com/office/2006/metadata/properties" xmlns:ns3="4393300b-13af-418c-8259-21dfa31a8637" xmlns:ns4="c6ccb7aa-ff4d-4f88-acae-222ac2230cfc" targetNamespace="http://schemas.microsoft.com/office/2006/metadata/properties" ma:root="true" ma:fieldsID="d9933fc7e32e7bd0f80adcfb13f024c2" ns3:_="" ns4:_="">
    <xsd:import namespace="4393300b-13af-418c-8259-21dfa31a8637"/>
    <xsd:import namespace="c6ccb7aa-ff4d-4f88-acae-222ac2230cf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3300b-13af-418c-8259-21dfa31a86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cb7aa-ff4d-4f88-acae-222ac2230c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c6ccb7aa-ff4d-4f88-acae-222ac2230cfc" xsi:nil="true"/>
    <FolderType xmlns="c6ccb7aa-ff4d-4f88-acae-222ac2230cfc" xsi:nil="true"/>
    <Teachers xmlns="c6ccb7aa-ff4d-4f88-acae-222ac2230cfc">
      <UserInfo>
        <DisplayName/>
        <AccountId xsi:nil="true"/>
        <AccountType/>
      </UserInfo>
    </Teachers>
    <Has_Teacher_Only_SectionGroup xmlns="c6ccb7aa-ff4d-4f88-acae-222ac2230cfc" xsi:nil="true"/>
    <DefaultSectionNames xmlns="c6ccb7aa-ff4d-4f88-acae-222ac2230cfc" xsi:nil="true"/>
    <Is_Collaboration_Space_Locked xmlns="c6ccb7aa-ff4d-4f88-acae-222ac2230cfc" xsi:nil="true"/>
    <Invited_Teachers xmlns="c6ccb7aa-ff4d-4f88-acae-222ac2230cfc" xsi:nil="true"/>
    <Invited_Students xmlns="c6ccb7aa-ff4d-4f88-acae-222ac2230cfc" xsi:nil="true"/>
    <Owner xmlns="c6ccb7aa-ff4d-4f88-acae-222ac2230cfc">
      <UserInfo>
        <DisplayName/>
        <AccountId xsi:nil="true"/>
        <AccountType/>
      </UserInfo>
    </Owner>
    <Students xmlns="c6ccb7aa-ff4d-4f88-acae-222ac2230cfc">
      <UserInfo>
        <DisplayName/>
        <AccountId xsi:nil="true"/>
        <AccountType/>
      </UserInfo>
    </Students>
    <IsNotebookLocked xmlns="c6ccb7aa-ff4d-4f88-acae-222ac2230cfc" xsi:nil="true"/>
    <NotebookType xmlns="c6ccb7aa-ff4d-4f88-acae-222ac2230cfc" xsi:nil="true"/>
    <CultureName xmlns="c6ccb7aa-ff4d-4f88-acae-222ac2230cfc" xsi:nil="true"/>
    <Student_Groups xmlns="c6ccb7aa-ff4d-4f88-acae-222ac2230cfc">
      <UserInfo>
        <DisplayName/>
        <AccountId xsi:nil="true"/>
        <AccountType/>
      </UserInfo>
    </Student_Groups>
    <AppVersion xmlns="c6ccb7aa-ff4d-4f88-acae-222ac2230cfc" xsi:nil="true"/>
    <Templates xmlns="c6ccb7aa-ff4d-4f88-acae-222ac2230cfc" xsi:nil="true"/>
    <Self_Registration_Enabled xmlns="c6ccb7aa-ff4d-4f88-acae-222ac2230cfc" xsi:nil="true"/>
  </documentManagement>
</p:properties>
</file>

<file path=customXml/itemProps1.xml><?xml version="1.0" encoding="utf-8"?>
<ds:datastoreItem xmlns:ds="http://schemas.openxmlformats.org/officeDocument/2006/customXml" ds:itemID="{B353CC4A-1901-4339-9242-BAD32EB116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93300b-13af-418c-8259-21dfa31a8637"/>
    <ds:schemaRef ds:uri="c6ccb7aa-ff4d-4f88-acae-222ac2230c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7D32D-4D70-48DE-B027-DBA0DF6C59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DC8152-8930-4E6F-B809-5E5F3A12CDDC}">
  <ds:schemaRefs>
    <ds:schemaRef ds:uri="http://schemas.microsoft.com/office/2006/metadata/properties"/>
    <ds:schemaRef ds:uri="c6ccb7aa-ff4d-4f88-acae-222ac2230cfc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393300b-13af-418c-8259-21dfa31a863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411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Avenir Next LT Pro</vt:lpstr>
      <vt:lpstr>Calibri</vt:lpstr>
      <vt:lpstr>Tw Cen MT</vt:lpstr>
      <vt:lpstr>ShapesVTI</vt:lpstr>
      <vt:lpstr>Distance Learning</vt:lpstr>
      <vt:lpstr>Dr. Crihfield</vt:lpstr>
      <vt:lpstr>Meredith Mason</vt:lpstr>
      <vt:lpstr>Taylor Tyle</vt:lpstr>
      <vt:lpstr>Vincent Quimby</vt:lpstr>
      <vt:lpstr>Ruben Vera</vt:lpstr>
      <vt:lpstr>Anthony Habas</vt:lpstr>
      <vt:lpstr>Ary Wolfe</vt:lpstr>
      <vt:lpstr>Harley Haas</vt:lpstr>
      <vt:lpstr>Olivia Shore</vt:lpstr>
      <vt:lpstr>Hannah Swartz</vt:lpstr>
      <vt:lpstr>Nadia Hayes</vt:lpstr>
      <vt:lpstr>Adrian Zambaux</vt:lpstr>
      <vt:lpstr>Juanita Uribe</vt:lpstr>
      <vt:lpstr>Katie Terres</vt:lpstr>
      <vt:lpstr>Lindsay Mckenna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Crihfield Sandy</dc:creator>
  <cp:lastModifiedBy>Crihfield Sandy</cp:lastModifiedBy>
  <cp:revision>211</cp:revision>
  <dcterms:created xsi:type="dcterms:W3CDTF">2020-04-29T17:08:26Z</dcterms:created>
  <dcterms:modified xsi:type="dcterms:W3CDTF">2020-11-19T20:55:07Z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0x010100E1355535D460FE458CD10228CB604376</vt:lpwstr>
  </property>
</Properties>
</file>